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C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85"/>
    <p:restoredTop sz="86620"/>
  </p:normalViewPr>
  <p:slideViewPr>
    <p:cSldViewPr>
      <p:cViewPr>
        <p:scale>
          <a:sx n="140" d="100"/>
          <a:sy n="140" d="100"/>
        </p:scale>
        <p:origin x="72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tags" Target="tags/tag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31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20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018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292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430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98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59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962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63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37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03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F6E148-F8C2-41E1-B81D-1CA4AC3918A7}" type="datetimeFigureOut">
              <a:rPr lang="es-MX" smtClean="0"/>
              <a:t>18/11/21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6F42D1FE-1855-4768-80D1-10897A3BD258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19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00800" cy="404664"/>
          </a:xfrm>
        </p:spPr>
        <p:txBody>
          <a:bodyPr>
            <a:noAutofit/>
          </a:bodyPr>
          <a:lstStyle/>
          <a:p>
            <a:r>
              <a:rPr lang="es-ES_tradnl" sz="2000" b="1" dirty="0">
                <a:latin typeface="Book Antiqua" pitchFamily="18" charset="0"/>
              </a:rPr>
              <a:t>Actividad 1. Tabla comparativa</a:t>
            </a:r>
            <a:endParaRPr lang="es-MX" sz="2000" b="1" dirty="0">
              <a:latin typeface="Book Antiqua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55877"/>
              </p:ext>
            </p:extLst>
          </p:nvPr>
        </p:nvGraphicFramePr>
        <p:xfrm>
          <a:off x="251520" y="390972"/>
          <a:ext cx="8640960" cy="59766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870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7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7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7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6263"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Tiempo histórico</a:t>
                      </a:r>
                      <a:endParaRPr lang="es-MX" sz="1200" b="1" dirty="0"/>
                    </a:p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Indicador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Colonia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Independencia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Siglo XX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8554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/>
                        <a:t>Vertientes culturales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855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Eventos socioeconómicos</a:t>
                      </a: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64739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/>
                        <a:t>Región y paisaje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4855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Tendencias en las artes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9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00800" cy="404664"/>
          </a:xfrm>
        </p:spPr>
        <p:txBody>
          <a:bodyPr>
            <a:noAutofit/>
          </a:bodyPr>
          <a:lstStyle/>
          <a:p>
            <a:r>
              <a:rPr lang="es-ES_tradnl" sz="2000" b="1" dirty="0">
                <a:latin typeface="Book Antiqua" pitchFamily="18" charset="0"/>
              </a:rPr>
              <a:t>Actividad 1. Tabla comparativa</a:t>
            </a:r>
            <a:endParaRPr lang="es-MX" sz="2000" b="1" dirty="0">
              <a:latin typeface="Book Antiqua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276965"/>
              </p:ext>
            </p:extLst>
          </p:nvPr>
        </p:nvGraphicFramePr>
        <p:xfrm>
          <a:off x="251520" y="390972"/>
          <a:ext cx="8640960" cy="597666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74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54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7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7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4021"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Tiempo histórico</a:t>
                      </a:r>
                      <a:endParaRPr lang="es-MX" sz="1200" b="1" dirty="0"/>
                    </a:p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Indicador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Colonia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Independencia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Siglo XX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5661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/>
                        <a:t>Danzas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377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Usos 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377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/>
                        <a:t>Forma del </a:t>
                      </a:r>
                      <a:r>
                        <a:rPr lang="es-ES_tradnl" sz="1200" b="1" dirty="0" smtClean="0"/>
                        <a:t>son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55661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s-ES_tradnl" sz="1200" b="1" dirty="0"/>
                        <a:t>Instrumentos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3774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/>
                        <a:t>Espacios</a:t>
                      </a:r>
                      <a:endParaRPr lang="es-MX" sz="1200" b="1" dirty="0">
                        <a:latin typeface="Book Antiqua" pitchFamily="18" charset="0"/>
                        <a:ea typeface="Times New Roman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endParaRPr lang="es-ES_tradnl" sz="1200" b="1" dirty="0"/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es-ES_tradnl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s-ES" sz="700" dirty="0"/>
                        <a:t> </a:t>
                      </a:r>
                      <a:endParaRPr lang="es-MX" sz="1000" dirty="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24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Marco">
  <a:themeElements>
    <a:clrScheme name="Marc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238</TotalTime>
  <Words>42</Words>
  <Application>Microsoft Macintosh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Book Antiqua</vt:lpstr>
      <vt:lpstr>Corbel</vt:lpstr>
      <vt:lpstr>Times New Roman</vt:lpstr>
      <vt:lpstr>Wingdings 2</vt:lpstr>
      <vt:lpstr>Marco</vt:lpstr>
      <vt:lpstr>Actividad 1. Tabla comparativa</vt:lpstr>
      <vt:lpstr>Actividad 1. Tabla comparativa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1. Tabla comparativa</dc:title>
  <dc:creator>Laura</dc:creator>
  <cp:lastModifiedBy>Mora Rodriguez Alicia</cp:lastModifiedBy>
  <cp:revision>8</cp:revision>
  <dcterms:created xsi:type="dcterms:W3CDTF">2011-10-04T17:09:34Z</dcterms:created>
  <dcterms:modified xsi:type="dcterms:W3CDTF">2021-11-19T02:21:16Z</dcterms:modified>
</cp:coreProperties>
</file>